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76A15-DB77-40D3-B30E-F41BE4EFB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06296-ED0F-4AF3-8611-99689F471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DE052-C733-448D-95F4-BC55B21FE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7A893-9017-45BD-ACDF-DDC9D834C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4D8DC-E0D8-4E80-A857-0EEE1DE4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03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54A1A-FB6B-465A-9AE5-0788F5153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253D2-668D-41FA-A7F8-5F18AA4A7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E6102-8DDE-495F-8A1E-1E805D021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70482-07FF-4696-A7DE-007280D6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B04A1-9A3D-4BF9-AE2D-930C07C2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210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5A044-9484-470C-AAB2-B46AC62F94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C2CD4C-FA09-466D-997F-BD863E006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F70AF-46BE-42CC-BFCB-95E69429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0006D-D2AB-4FEB-BD65-FDFA453A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598D2-D4AF-496E-BA26-AD0863CA8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16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7F3AF-FD24-49F9-9378-EA75262B0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EA1B8-D3C5-4769-ACEF-776FFA023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70D7F-25EA-4FA9-A6E1-F0D0D19D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3B96-51CE-403B-B082-E0D76B54A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DA364-4B8D-42A0-8D76-8509FF7A3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33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AA43-AB65-4B91-AF87-0B6A39C04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7F364-FD0C-4A59-8AF8-90F01F50D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E69B5-C762-4D33-BF5E-BD1AB4935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F7CCD-1383-4406-8773-D77264534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EE47B-2FE8-4D25-8A99-96938DA53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310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0E854-6CA8-4821-BCFD-20706AFF6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7ECBB-2B93-4348-B68E-1B516FA5C8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C746C-AE2B-48F8-BC36-CF6C0C32B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4FB94-212E-4D19-A1F8-242E1B374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26E8F-61BA-4CBA-9067-6450B085C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AD4BE-95CB-43C3-9DC7-8F6CA449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515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285EC-E6D3-4860-B260-1074E5A4D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FCA26-1F4E-475F-AB9B-29865A926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3F345-74F3-4B9A-99EA-E1118F064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0274C-F14F-44C8-ABB5-3EB5D86F14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FE93D-38B6-481B-89B6-31418F5ED6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23E414-2274-4B8A-B0A7-4D961BE21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77DA93-1A4C-40EA-8A03-2A22B1188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85E8DF-EE9C-4D75-8972-CFD7DD875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821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F37C5-77DD-4B2C-B9C0-C951921B6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3847EA-450A-465B-B480-ABCE36D30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07C0C-508B-487A-B249-0A74D1495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B357C0-6E07-45A8-B1A3-46F7E7794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443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12D210-ECC1-4B85-8364-9C8EE5729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6EEEA4-4B02-43C9-AD67-B1EE8E7B8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C842FA-97EC-4DEA-80BC-FFFBAF27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973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84DED-58B0-4942-8827-9CE35C97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9E3DC-C9DE-4E11-8A32-DD4EED5CE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A6E91-F7A2-4B3A-861C-7865595B7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11758-07F4-45AC-A01F-5B03183B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99E73-C65D-48B0-89B6-ED1C94652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1C78A-9531-4858-8A59-66ADE5EB1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184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3AFC6-4B74-4159-8F2D-5E26495E9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085BE-9943-49E2-BDB4-2D7FACEAD6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DC328-579F-4BA3-B63E-7BC0D3AC7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222E19-E738-4C3F-AE13-36801F8BB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6FD45-9A7D-41FC-B255-5343089B9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E54E6-C423-481E-A784-8A00B0FC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433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AD6888-FBAC-42B7-938C-04B31296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C39BB-6BD9-4A55-825F-FFFA92D74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BFA11-6A1C-4A7A-9C87-908477524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BEECB-43BC-45B8-8E2D-097FCABA2FD7}" type="datetimeFigureOut">
              <a:rPr lang="en-IN" smtClean="0"/>
              <a:t>16-11-2023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2E06D-1B6A-4C35-A584-84E9B4001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3031C-216A-4ECA-A2DD-D5BBC3E3B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0657B-16DC-4A17-81D9-DF8B9F2DB0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6514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A2414B-2175-4E1C-B409-00A841FB1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9" y="0"/>
            <a:ext cx="118239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0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89875C-0A86-4515-867F-7337F4E63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23" y="0"/>
            <a:ext cx="107097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10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C79E94-798B-4595-B7A3-32722372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27" y="12524"/>
            <a:ext cx="10617746" cy="68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95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516A78-6069-44C2-A7A0-31A64CB6F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21" y="9349"/>
            <a:ext cx="10846357" cy="683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4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E76703-80EE-4678-B51F-F906522CE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82" y="0"/>
            <a:ext cx="10915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18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77C637-440F-470C-BAC1-2FE44E882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88" y="0"/>
            <a:ext cx="110938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7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patha</dc:creator>
  <cp:lastModifiedBy>patha</cp:lastModifiedBy>
  <cp:revision>2</cp:revision>
  <dcterms:created xsi:type="dcterms:W3CDTF">2023-11-16T11:48:32Z</dcterms:created>
  <dcterms:modified xsi:type="dcterms:W3CDTF">2023-11-16T19:55:27Z</dcterms:modified>
</cp:coreProperties>
</file>

<file path=docProps/thumbnail.jpeg>
</file>